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57823A-AEF7-7A47-978E-A6A54E12CB2B}" v="28" dt="2018-09-21T04:01:03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082"/>
    <p:restoredTop sz="94674"/>
  </p:normalViewPr>
  <p:slideViewPr>
    <p:cSldViewPr snapToGrid="0" snapToObjects="1" showGuides="1">
      <p:cViewPr varScale="1">
        <p:scale>
          <a:sx n="118" d="100"/>
          <a:sy n="118" d="100"/>
        </p:scale>
        <p:origin x="23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han McGee" userId="8590840d-12f7-4580-a1e3-84c3dc022b61" providerId="ADAL" clId="{3D8BDEF7-657B-EC4C-BD49-FF4B22F6899E}"/>
    <pc:docChg chg="modSld">
      <pc:chgData name="Ethan McGee" userId="8590840d-12f7-4580-a1e3-84c3dc022b61" providerId="ADAL" clId="{3D8BDEF7-657B-EC4C-BD49-FF4B22F6899E}" dt="2018-09-21T04:03:58.382" v="3" actId="20577"/>
      <pc:docMkLst>
        <pc:docMk/>
      </pc:docMkLst>
      <pc:sldChg chg="modSp">
        <pc:chgData name="Ethan McGee" userId="8590840d-12f7-4580-a1e3-84c3dc022b61" providerId="ADAL" clId="{3D8BDEF7-657B-EC4C-BD49-FF4B22F6899E}" dt="2018-09-21T04:03:07.324" v="0" actId="20577"/>
        <pc:sldMkLst>
          <pc:docMk/>
          <pc:sldMk cId="2361628090" sldId="262"/>
        </pc:sldMkLst>
        <pc:spChg chg="mod">
          <ac:chgData name="Ethan McGee" userId="8590840d-12f7-4580-a1e3-84c3dc022b61" providerId="ADAL" clId="{3D8BDEF7-657B-EC4C-BD49-FF4B22F6899E}" dt="2018-09-21T04:03:07.324" v="0" actId="20577"/>
          <ac:spMkLst>
            <pc:docMk/>
            <pc:sldMk cId="2361628090" sldId="262"/>
            <ac:spMk id="3" creationId="{3A6516F5-5187-5642-8A91-084056114C1A}"/>
          </ac:spMkLst>
        </pc:spChg>
      </pc:sldChg>
      <pc:sldChg chg="modSp">
        <pc:chgData name="Ethan McGee" userId="8590840d-12f7-4580-a1e3-84c3dc022b61" providerId="ADAL" clId="{3D8BDEF7-657B-EC4C-BD49-FF4B22F6899E}" dt="2018-09-21T04:03:58.382" v="3" actId="20577"/>
        <pc:sldMkLst>
          <pc:docMk/>
          <pc:sldMk cId="1046098929" sldId="266"/>
        </pc:sldMkLst>
        <pc:spChg chg="mod">
          <ac:chgData name="Ethan McGee" userId="8590840d-12f7-4580-a1e3-84c3dc022b61" providerId="ADAL" clId="{3D8BDEF7-657B-EC4C-BD49-FF4B22F6899E}" dt="2018-09-21T04:03:58.382" v="3" actId="20577"/>
          <ac:spMkLst>
            <pc:docMk/>
            <pc:sldMk cId="1046098929" sldId="266"/>
            <ac:spMk id="3" creationId="{8328A245-CAA1-DC4A-82A3-C6CB1D0E153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44769-1EAC-1248-88E4-AC72C3F35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FE550-5AD7-954C-ACDD-1AA02E76D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ED582-52FA-DC42-8CD8-91902C31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0643-A13D-AD48-B509-7A49134F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EEE44-177A-E447-BEED-C108B914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9EAC-3529-1445-8099-CFB5FDAA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304AE-ED10-3045-92A7-FE4048BA75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7A31C-047D-4945-A4B7-39564901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D9B54-8C48-8D41-AEF0-66B82ABE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5B084-04A5-2346-97B1-4EAC1197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5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6C569-C747-8A49-A88C-2DC00DD128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E3066-2CEB-BB4E-9E17-439EBB552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52691-8064-4A4A-9092-2223BC70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86A25-AFF7-1B42-A9F9-ACB74D4A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09CC2-5856-C14C-B8EC-4359EB3B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87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93ED-D310-8343-945B-483971BBE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ADFB6-7DA1-A848-8227-C5777367F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8571-20A3-6840-9B55-D3AE51FD2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357D3-DACA-8344-8D87-C47F10D2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04CAE-B216-1845-BC74-2B5C07B4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9F65-8EFD-8C41-AA35-00DFE8E2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5A89B-8D97-AD43-9586-FA8A4D396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010A2-A211-CD49-9AF6-2DC9C5D6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EEA61-CD67-884D-8468-3770E62F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9EC4D-E01C-DD47-9993-1ABE12E1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9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1EBF-4F9E-4D40-B38D-63344604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6B5D3-A385-BC41-A829-DAAAFAFEB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BBBC8-5D38-FE44-A6AC-FCD02B2F0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F2AA2-94C5-864C-8D98-0883B2A5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401D3-F4F2-A54C-9ADF-3A44D933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0CE01-E30A-EA49-B22E-564B51B79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3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8310D-5659-7944-A244-4889AA39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C4CF-324C-F245-A16E-D09B5012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72E57-5EA9-9140-9E3F-E4597896C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4243A-41F6-6F4C-9CBA-CD8581E1F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9BA50-5D99-B84F-9711-299405AC7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A8A7D-CECF-4046-BDCB-3987EC953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86524C-8A6A-9F44-9D94-A9FC5F8B1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33169-654A-F849-8727-F3038CFC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0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5B96-8F78-C14B-8A9C-0C381B62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D5099-CF37-EB48-831F-62E2FB5C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1847D-94C1-B741-B1C5-63CF58A8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1717F-29C7-1D49-9CCC-5FDF8F925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1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2E451-70BE-2B49-8214-3271F631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FF970-0F8B-E84F-920C-44D1540A6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5E0F-5D19-434F-9E53-313FD1132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8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BE60-01D8-5C47-B1F2-894D440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955E4-4945-734D-BEED-98757093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DD9A5-3441-F641-9E61-E3FCCFF7E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C0C1D-D548-994A-852C-B3A39A8D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3489C-9B35-4241-A5F0-DCC40177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E14E7-531E-8246-AF32-54A77293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7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2009-4DB2-754D-8E78-BDC61C7BB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CD7C6-870C-704D-A5DA-0FA5A3BB83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2E228-8F59-8F4C-A602-7D309AF22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10C0D-E27A-B047-AEE3-80B6C3D5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61EF6-14C9-5243-BC51-03272C80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1737B-97DD-7640-8315-9C3E9224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BD78E-4DFD-884E-9920-ADCB8C3A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BB842-F48C-8644-B285-BE9E9A1F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E1F23-F6A7-C246-8900-41B5043A6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6BB08-C1B6-0A48-8BE1-BEFDE05C6B21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28439-31A1-4644-B565-DE063F526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78518-143A-9745-9451-2402BE7D1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59A52-2336-7B43-8F11-831D29B12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7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4ttVP2cyK4?feature=oembe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2A3AEFE-66A3-B844-A87D-E14CABFFF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Sometimes the Internet just doesn’t work…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C548B-162A-DC4D-979D-A01C13FCF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27615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44BC-B77E-FE45-95E7-CADDED07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Cannot Find Site -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1E0EC-59A0-624B-BD1B-64E77C129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name misspelled</a:t>
            </a:r>
          </a:p>
          <a:p>
            <a:r>
              <a:rPr lang="en-US" dirty="0"/>
              <a:t>DNS configuration wrong</a:t>
            </a:r>
          </a:p>
          <a:p>
            <a:r>
              <a:rPr lang="en-US" dirty="0"/>
              <a:t>DNS servers unavailable</a:t>
            </a:r>
          </a:p>
          <a:p>
            <a:r>
              <a:rPr lang="en-US" dirty="0"/>
              <a:t>Need to login to a proxy server (rare)</a:t>
            </a:r>
          </a:p>
        </p:txBody>
      </p:sp>
    </p:spTree>
    <p:extLst>
      <p:ext uri="{BB962C8B-B14F-4D97-AF65-F5344CB8AC3E}">
        <p14:creationId xmlns:p14="http://schemas.microsoft.com/office/powerpoint/2010/main" val="3885655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6224F-CDAF-7C43-A3A2-46FFC5E8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Cannot Find Site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8A245-CAA1-DC4A-82A3-C6CB1D0E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name misspelled</a:t>
            </a:r>
          </a:p>
          <a:p>
            <a:pPr lvl="1"/>
            <a:r>
              <a:rPr lang="en-US" dirty="0"/>
              <a:t>Correct the spelling and try again</a:t>
            </a:r>
          </a:p>
          <a:p>
            <a:r>
              <a:rPr lang="en-US" dirty="0"/>
              <a:t>DNS misconfigured / not working</a:t>
            </a:r>
          </a:p>
          <a:p>
            <a:pPr lvl="1"/>
            <a:r>
              <a:rPr lang="en-US" dirty="0"/>
              <a:t>Try using a different DNS service</a:t>
            </a:r>
          </a:p>
          <a:p>
            <a:pPr lvl="1"/>
            <a:r>
              <a:rPr lang="en-US" dirty="0"/>
              <a:t>OpenDNS: 208.67.222.222 / 208.67.220.220</a:t>
            </a:r>
          </a:p>
          <a:p>
            <a:pPr lvl="1"/>
            <a:r>
              <a:rPr lang="en-US" dirty="0" err="1"/>
              <a:t>CloudFlare</a:t>
            </a:r>
            <a:r>
              <a:rPr lang="en-US" dirty="0"/>
              <a:t>: 1.1.1.1 </a:t>
            </a:r>
            <a:r>
              <a:rPr lang="en-US"/>
              <a:t>/ 1.0.0.1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9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8CF6-1C2F-7046-B399-8004C14B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Cannot Find Site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2848-75A7-3C4B-8194-E2F66AA01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  <a:p>
            <a:pPr lvl="1"/>
            <a:r>
              <a:rPr lang="en-US" dirty="0"/>
              <a:t>Proxies are servers used to hide internet activity</a:t>
            </a:r>
          </a:p>
          <a:p>
            <a:pPr lvl="1"/>
            <a:r>
              <a:rPr lang="en-US" dirty="0"/>
              <a:t>They can also be used as filters for Internet activity</a:t>
            </a:r>
          </a:p>
          <a:p>
            <a:pPr lvl="1"/>
            <a:r>
              <a:rPr lang="en-US" dirty="0"/>
              <a:t>If you are behind a proxy and get a cannot find site error</a:t>
            </a:r>
          </a:p>
          <a:p>
            <a:pPr lvl="2"/>
            <a:r>
              <a:rPr lang="en-US" dirty="0"/>
              <a:t>Try going to a non-secure website (without https://)</a:t>
            </a:r>
          </a:p>
          <a:p>
            <a:pPr lvl="2"/>
            <a:r>
              <a:rPr lang="en-US" dirty="0"/>
              <a:t>This will generally cause the proxy to refresh and log you in again</a:t>
            </a:r>
          </a:p>
        </p:txBody>
      </p:sp>
    </p:spTree>
    <p:extLst>
      <p:ext uri="{BB962C8B-B14F-4D97-AF65-F5344CB8AC3E}">
        <p14:creationId xmlns:p14="http://schemas.microsoft.com/office/powerpoint/2010/main" val="12031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3F03-69C5-8C42-84B0-9A0DC61A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Refused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30F79-D249-404F-9B31-0BFF100C1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get the same error message</a:t>
            </a:r>
            <a:br>
              <a:rPr lang="en-US" dirty="0"/>
            </a:br>
            <a:r>
              <a:rPr lang="en-US" dirty="0"/>
              <a:t>but it is just after you clicked a </a:t>
            </a:r>
            <a:br>
              <a:rPr lang="en-US" dirty="0"/>
            </a:br>
            <a:r>
              <a:rPr lang="en-US" dirty="0"/>
              <a:t>link (and the Internet was working</a:t>
            </a:r>
            <a:br>
              <a:rPr lang="en-US" dirty="0"/>
            </a:br>
            <a:r>
              <a:rPr lang="en-US" dirty="0"/>
              <a:t>previously), then the issue isn’t </a:t>
            </a:r>
            <a:br>
              <a:rPr lang="en-US" dirty="0"/>
            </a:br>
            <a:r>
              <a:rPr lang="en-US" dirty="0"/>
              <a:t>DNS (most likely)</a:t>
            </a:r>
          </a:p>
          <a:p>
            <a:r>
              <a:rPr lang="en-US" dirty="0"/>
              <a:t>Most likely, we can’t reach the</a:t>
            </a:r>
            <a:br>
              <a:rPr lang="en-US" dirty="0"/>
            </a:br>
            <a:r>
              <a:rPr lang="en-US" dirty="0"/>
              <a:t>server that is supposed to be</a:t>
            </a:r>
            <a:br>
              <a:rPr lang="en-US" dirty="0"/>
            </a:br>
            <a:r>
              <a:rPr lang="en-US" dirty="0"/>
              <a:t>behind that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A438A-CA92-B04D-991B-1ABA1187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696" y="2189892"/>
            <a:ext cx="4823200" cy="29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87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5D5EF-8C78-B34F-BBC0-B414CB1B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Refused -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BF15-AE46-B547-AF6E-85B77572B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ISP is having problems</a:t>
            </a:r>
          </a:p>
          <a:p>
            <a:r>
              <a:rPr lang="en-US" dirty="0"/>
              <a:t>Previous website’s webmaster misspelled domain</a:t>
            </a:r>
          </a:p>
          <a:p>
            <a:r>
              <a:rPr lang="en-US" dirty="0"/>
              <a:t>Remote server offline</a:t>
            </a:r>
          </a:p>
          <a:p>
            <a:r>
              <a:rPr lang="en-US" dirty="0"/>
              <a:t>The Internet has been bombed and all the Tier 1 providers have been taken out</a:t>
            </a:r>
          </a:p>
        </p:txBody>
      </p:sp>
    </p:spTree>
    <p:extLst>
      <p:ext uri="{BB962C8B-B14F-4D97-AF65-F5344CB8AC3E}">
        <p14:creationId xmlns:p14="http://schemas.microsoft.com/office/powerpoint/2010/main" val="259582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41DF-E7CE-BA4E-B81F-BF2A5888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Refused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CC285-B936-7240-B5A6-17B9C629B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ISP having problems</a:t>
            </a:r>
          </a:p>
          <a:p>
            <a:pPr lvl="1"/>
            <a:r>
              <a:rPr lang="en-US" dirty="0"/>
              <a:t>See cannot connect slides</a:t>
            </a:r>
          </a:p>
          <a:p>
            <a:r>
              <a:rPr lang="en-US" dirty="0"/>
              <a:t>Previous webpage’s webmaster misspelled domain</a:t>
            </a:r>
          </a:p>
          <a:p>
            <a:pPr lvl="1"/>
            <a:r>
              <a:rPr lang="en-US" dirty="0"/>
              <a:t>Correct the domain</a:t>
            </a:r>
          </a:p>
          <a:p>
            <a:pPr lvl="1"/>
            <a:r>
              <a:rPr lang="en-US" dirty="0"/>
              <a:t>Also send the previous webpage’s webmaster a note so they can fix the issue</a:t>
            </a:r>
          </a:p>
          <a:p>
            <a:r>
              <a:rPr lang="en-US" dirty="0"/>
              <a:t>Remote server failure</a:t>
            </a:r>
          </a:p>
          <a:p>
            <a:pPr lvl="1"/>
            <a:r>
              <a:rPr lang="en-US" dirty="0"/>
              <a:t>If you know the owner of the website, send them a message letting them know the site is down</a:t>
            </a:r>
          </a:p>
          <a:p>
            <a:pPr lvl="1"/>
            <a:r>
              <a:rPr lang="en-US" dirty="0"/>
              <a:t>If it is a public company, you can see if they have a Facebook or Twitter page where you can contact them</a:t>
            </a:r>
          </a:p>
        </p:txBody>
      </p:sp>
    </p:spTree>
    <p:extLst>
      <p:ext uri="{BB962C8B-B14F-4D97-AF65-F5344CB8AC3E}">
        <p14:creationId xmlns:p14="http://schemas.microsoft.com/office/powerpoint/2010/main" val="735428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41DF-E7CE-BA4E-B81F-BF2A5888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Refused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CC285-B936-7240-B5A6-17B9C629B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server failure</a:t>
            </a:r>
          </a:p>
          <a:p>
            <a:pPr lvl="1"/>
            <a:r>
              <a:rPr lang="en-US" dirty="0"/>
              <a:t>Not a public company or someone you know? There isn’t much else you can do but wait and hope the webmaster notices</a:t>
            </a:r>
          </a:p>
          <a:p>
            <a:r>
              <a:rPr lang="en-US" dirty="0"/>
              <a:t>The Internet has been bombed</a:t>
            </a:r>
          </a:p>
          <a:p>
            <a:pPr lvl="1"/>
            <a:r>
              <a:rPr lang="en-US" dirty="0"/>
              <a:t>Cry…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A0E07-75F3-844D-A301-A0B11AF4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074" y="3487060"/>
            <a:ext cx="5015852" cy="28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3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1B3A3-CCD7-D54C-99A2-2EAD065A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Server Not Responding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1E8FD-7B1C-B747-9F51-561132DF0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reached the server but the</a:t>
            </a:r>
            <a:br>
              <a:rPr lang="en-US" dirty="0"/>
            </a:br>
            <a:r>
              <a:rPr lang="en-US" dirty="0"/>
              <a:t>server didn’t respond to our </a:t>
            </a:r>
            <a:br>
              <a:rPr lang="en-US" dirty="0"/>
            </a:br>
            <a:r>
              <a:rPr lang="en-US" dirty="0"/>
              <a:t>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45162-BCAB-5240-9891-63670E8AD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543" y="2212466"/>
            <a:ext cx="4946151" cy="273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26FB-5D87-0A47-8AE0-6546BADF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Server Not Responding - Causes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D78C-5611-E54E-9DBC-8834E5025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Heavy load</a:t>
            </a:r>
          </a:p>
          <a:p>
            <a:r>
              <a:rPr lang="en-US" dirty="0"/>
              <a:t>Malfunctions</a:t>
            </a:r>
          </a:p>
          <a:p>
            <a:r>
              <a:rPr lang="en-US" dirty="0"/>
              <a:t>Internet pathway clogged</a:t>
            </a:r>
          </a:p>
        </p:txBody>
      </p:sp>
    </p:spTree>
    <p:extLst>
      <p:ext uri="{BB962C8B-B14F-4D97-AF65-F5344CB8AC3E}">
        <p14:creationId xmlns:p14="http://schemas.microsoft.com/office/powerpoint/2010/main" val="724724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099F-C5B7-AC41-9D8B-635CD2CC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Server Not Responding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CC1F0-2884-124E-9481-21AE55513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Heavy load / Malfunctions</a:t>
            </a:r>
          </a:p>
          <a:p>
            <a:pPr lvl="1"/>
            <a:r>
              <a:rPr lang="en-US" dirty="0"/>
              <a:t>Try going to another page on the same site</a:t>
            </a:r>
          </a:p>
          <a:p>
            <a:pPr lvl="1"/>
            <a:r>
              <a:rPr lang="en-US" dirty="0"/>
              <a:t>If that works, come back later and try the page again</a:t>
            </a:r>
          </a:p>
          <a:p>
            <a:pPr lvl="1"/>
            <a:r>
              <a:rPr lang="en-US" dirty="0"/>
              <a:t>If waiting doesn’t help or the entire site is not responding, try contacting the webmaster or company on social media</a:t>
            </a:r>
          </a:p>
          <a:p>
            <a:r>
              <a:rPr lang="en-US" dirty="0"/>
              <a:t>Internet pathway clogged</a:t>
            </a:r>
          </a:p>
          <a:p>
            <a:pPr lvl="1"/>
            <a:r>
              <a:rPr lang="en-US" dirty="0"/>
              <a:t>Call your relatives and ask them to stop watching Netflix for a few minutes so you can check Facebook (just kidding, but seriously if they’re downstairs sharing the connection, might be worth a shot)</a:t>
            </a:r>
          </a:p>
          <a:p>
            <a:pPr lvl="1"/>
            <a:r>
              <a:rPr lang="en-US" dirty="0"/>
              <a:t>Wait 5-10 minutes and try again, if that doesn’t work, try contacting the web master or company on social media</a:t>
            </a:r>
          </a:p>
        </p:txBody>
      </p:sp>
    </p:spTree>
    <p:extLst>
      <p:ext uri="{BB962C8B-B14F-4D97-AF65-F5344CB8AC3E}">
        <p14:creationId xmlns:p14="http://schemas.microsoft.com/office/powerpoint/2010/main" val="233819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9851-9DD8-7642-833D-3A594C9C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Useful,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49B85-A5FB-0B48-9261-98BBCBB88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just want to watch a video about how to give an opossum a massage</a:t>
            </a:r>
          </a:p>
        </p:txBody>
      </p:sp>
      <p:pic>
        <p:nvPicPr>
          <p:cNvPr id="4" name="ME Pearl Presents PROPER OPOSSUM MASSAGE">
            <a:hlinkClick r:id="" action="ppaction://media"/>
            <a:extLst>
              <a:ext uri="{FF2B5EF4-FFF2-40B4-BE49-F238E27FC236}">
                <a16:creationId xmlns:a16="http://schemas.microsoft.com/office/drawing/2014/main" id="{56B1D27A-EE45-7143-82CB-E145E05737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52419" y="2715200"/>
            <a:ext cx="5087161" cy="38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3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52F4-C911-9040-8171-6F2DE3F82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Looks Weird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C01E-E931-B844-8DC4-0FE0A7024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the web page is failing</a:t>
            </a:r>
            <a:br>
              <a:rPr lang="en-US" dirty="0"/>
            </a:br>
            <a:r>
              <a:rPr lang="en-US" dirty="0"/>
              <a:t>to display properly</a:t>
            </a:r>
          </a:p>
          <a:p>
            <a:r>
              <a:rPr lang="en-US" dirty="0"/>
              <a:t>Try reloading the page</a:t>
            </a:r>
          </a:p>
          <a:p>
            <a:r>
              <a:rPr lang="en-US" dirty="0"/>
              <a:t>Use the developer tools in your</a:t>
            </a:r>
            <a:br>
              <a:rPr lang="en-US" dirty="0"/>
            </a:br>
            <a:r>
              <a:rPr lang="en-US" dirty="0"/>
              <a:t>browser to get more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D14C3B-DA43-8345-9E56-5AD081CE7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030" y="2205831"/>
            <a:ext cx="26670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0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1BF5-2BC5-FA4F-B40B-5A4C81FC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4C34A-4266-C04F-ABDE-8161D5381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pages are loading very slowly</a:t>
            </a:r>
          </a:p>
          <a:p>
            <a:r>
              <a:rPr lang="en-US" dirty="0"/>
              <a:t>The issue is most likely one of four things</a:t>
            </a:r>
          </a:p>
          <a:p>
            <a:pPr lvl="1"/>
            <a:r>
              <a:rPr lang="en-US" dirty="0"/>
              <a:t>The site is trying to run an expensive script (check via debugging tools)</a:t>
            </a:r>
          </a:p>
          <a:p>
            <a:pPr lvl="1"/>
            <a:r>
              <a:rPr lang="en-US" dirty="0"/>
              <a:t>The local device is under heavy strain (task manager / activity monitor)</a:t>
            </a:r>
          </a:p>
          <a:p>
            <a:pPr lvl="1"/>
            <a:r>
              <a:rPr lang="en-US" dirty="0"/>
              <a:t>The local bandwidth is saturated (walk around to your family and ask what they’re doing on the internet, might want to ask your cat too just to be safe)</a:t>
            </a:r>
          </a:p>
          <a:p>
            <a:pPr lvl="1"/>
            <a:r>
              <a:rPr lang="en-US" dirty="0"/>
              <a:t>The local bandwidth is temporarily reduced (use a bandwidth check to see how much speed is currently available)</a:t>
            </a:r>
          </a:p>
        </p:txBody>
      </p:sp>
    </p:spTree>
    <p:extLst>
      <p:ext uri="{BB962C8B-B14F-4D97-AF65-F5344CB8AC3E}">
        <p14:creationId xmlns:p14="http://schemas.microsoft.com/office/powerpoint/2010/main" val="4240131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C8450-38B9-2A4B-AD7A-71BDEFDE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B7F2D-A7CF-ED4F-9716-B6DD38D3F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learning about technology, we can take the principles we’ve learned and apply them to reason about the problems that we encounter while </a:t>
            </a:r>
            <a:r>
              <a:rPr lang="en-US"/>
              <a:t>using technology</a:t>
            </a:r>
          </a:p>
        </p:txBody>
      </p:sp>
    </p:spTree>
    <p:extLst>
      <p:ext uri="{BB962C8B-B14F-4D97-AF65-F5344CB8AC3E}">
        <p14:creationId xmlns:p14="http://schemas.microsoft.com/office/powerpoint/2010/main" val="35613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CB9B-681C-F445-AB8A-22A685F8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9A8CA-B2DC-B848-A7E0-478BF3166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is complex</a:t>
            </a:r>
          </a:p>
          <a:p>
            <a:r>
              <a:rPr lang="en-US" dirty="0"/>
              <a:t>As the number of parts increases, the chances for failure also increase</a:t>
            </a:r>
          </a:p>
          <a:p>
            <a:r>
              <a:rPr lang="en-US" dirty="0"/>
              <a:t>Sometimes, the Internet just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198790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21B0-5D4E-7F4A-B666-2271AAD5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0E63A-FE8D-584C-99FD-C6E19B980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talked about the Internet a great deal</a:t>
            </a:r>
          </a:p>
          <a:p>
            <a:r>
              <a:rPr lang="en-US" dirty="0"/>
              <a:t>Let’s talk about how to figure out what is wrong with it</a:t>
            </a:r>
          </a:p>
        </p:txBody>
      </p:sp>
    </p:spTree>
    <p:extLst>
      <p:ext uri="{BB962C8B-B14F-4D97-AF65-F5344CB8AC3E}">
        <p14:creationId xmlns:p14="http://schemas.microsoft.com/office/powerpoint/2010/main" val="311845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41FD-7B76-A24E-BB9B-93999C2C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Cannot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D524C-F972-074E-9DBA-2F813755A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could cause this?</a:t>
            </a:r>
          </a:p>
          <a:p>
            <a:r>
              <a:rPr lang="en-US" dirty="0"/>
              <a:t>Fun fact: In Chrome, the page</a:t>
            </a:r>
            <a:br>
              <a:rPr lang="en-US" dirty="0"/>
            </a:br>
            <a:r>
              <a:rPr lang="en-US" dirty="0"/>
              <a:t>that appears when you cannot </a:t>
            </a:r>
            <a:br>
              <a:rPr lang="en-US" dirty="0"/>
            </a:br>
            <a:r>
              <a:rPr lang="en-US" dirty="0"/>
              <a:t>connect to the internet has a </a:t>
            </a:r>
            <a:br>
              <a:rPr lang="en-US" dirty="0"/>
            </a:br>
            <a:r>
              <a:rPr lang="en-US" dirty="0"/>
              <a:t>game built into, just hit space</a:t>
            </a:r>
            <a:br>
              <a:rPr lang="en-US" dirty="0"/>
            </a:br>
            <a:r>
              <a:rPr lang="en-US" dirty="0"/>
              <a:t>to have the dinosaur jump over</a:t>
            </a:r>
            <a:br>
              <a:rPr lang="en-US" dirty="0"/>
            </a:br>
            <a:r>
              <a:rPr lang="en-US" dirty="0"/>
              <a:t>cacti…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A1231-AE0C-644D-AA42-143681F9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931" y="2159000"/>
            <a:ext cx="406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6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ADF3-9A51-684E-A72C-B7BE45A7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Cannot Connect – Possible Causes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C3256-8EF3-914F-AD4B-43513129A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Service Provider Outage</a:t>
            </a:r>
          </a:p>
          <a:p>
            <a:r>
              <a:rPr lang="en-US" dirty="0"/>
              <a:t>Router Outage</a:t>
            </a:r>
          </a:p>
          <a:p>
            <a:r>
              <a:rPr lang="en-US" dirty="0" err="1"/>
              <a:t>Wifi</a:t>
            </a:r>
            <a:r>
              <a:rPr lang="en-US" dirty="0"/>
              <a:t> Disabled</a:t>
            </a:r>
          </a:p>
        </p:txBody>
      </p:sp>
    </p:spTree>
    <p:extLst>
      <p:ext uri="{BB962C8B-B14F-4D97-AF65-F5344CB8AC3E}">
        <p14:creationId xmlns:p14="http://schemas.microsoft.com/office/powerpoint/2010/main" val="351765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4404-FCE0-9C49-B4D8-0D285B9D9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Cannot Connect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516F5-5187-5642-8A91-084056114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”Magic Reset” Formula (name provided courtesy of a Charter representative)</a:t>
            </a:r>
          </a:p>
          <a:p>
            <a:pPr lvl="1"/>
            <a:r>
              <a:rPr lang="en-US" dirty="0"/>
              <a:t>Unplug the router</a:t>
            </a:r>
          </a:p>
          <a:p>
            <a:pPr lvl="1"/>
            <a:r>
              <a:rPr lang="en-US" dirty="0"/>
              <a:t>Unplug the modem</a:t>
            </a:r>
          </a:p>
          <a:p>
            <a:pPr lvl="1"/>
            <a:r>
              <a:rPr lang="en-US" dirty="0"/>
              <a:t>Unscrew the cable going to the modem (or unplug it) for 30 seconds</a:t>
            </a:r>
          </a:p>
          <a:p>
            <a:pPr lvl="1"/>
            <a:r>
              <a:rPr lang="en-US" dirty="0"/>
              <a:t>Plug the modem back in</a:t>
            </a:r>
          </a:p>
          <a:p>
            <a:pPr lvl="1"/>
            <a:r>
              <a:rPr lang="en-US" dirty="0"/>
              <a:t>Wait for lights to stop blinking</a:t>
            </a:r>
          </a:p>
          <a:p>
            <a:pPr lvl="1"/>
            <a:r>
              <a:rPr lang="en-US" dirty="0"/>
              <a:t>Plug the router back in</a:t>
            </a:r>
          </a:p>
          <a:p>
            <a:pPr lvl="1"/>
            <a:r>
              <a:rPr lang="en-US" dirty="0"/>
              <a:t>Wait for the lights to stop blinking</a:t>
            </a:r>
          </a:p>
          <a:p>
            <a:pPr lvl="1"/>
            <a:r>
              <a:rPr lang="en-US" dirty="0"/>
              <a:t>Try again</a:t>
            </a:r>
          </a:p>
        </p:txBody>
      </p:sp>
    </p:spTree>
    <p:extLst>
      <p:ext uri="{BB962C8B-B14F-4D97-AF65-F5344CB8AC3E}">
        <p14:creationId xmlns:p14="http://schemas.microsoft.com/office/powerpoint/2010/main" val="236162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D53E-B545-8F4B-AEEE-F715DC2B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Cannot Connect -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C46D4-9F91-0243-B7B2-9A0DC5B5D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Router Issues</a:t>
            </a:r>
          </a:p>
          <a:p>
            <a:pPr lvl="1"/>
            <a:r>
              <a:rPr lang="en-US" dirty="0"/>
              <a:t>Try restarting the router by unplugging and plugging it back in</a:t>
            </a:r>
          </a:p>
          <a:p>
            <a:r>
              <a:rPr lang="en-US" dirty="0" err="1"/>
              <a:t>Wifi</a:t>
            </a:r>
            <a:r>
              <a:rPr lang="en-US" dirty="0"/>
              <a:t> Disabled</a:t>
            </a:r>
          </a:p>
          <a:p>
            <a:pPr lvl="1"/>
            <a:r>
              <a:rPr lang="en-US" dirty="0"/>
              <a:t>If you’re on windows, go to Network &amp; Internet then Change Adapter Settings</a:t>
            </a:r>
          </a:p>
          <a:p>
            <a:pPr lvl="1"/>
            <a:r>
              <a:rPr lang="en-US" dirty="0"/>
              <a:t>Find the </a:t>
            </a:r>
            <a:r>
              <a:rPr lang="en-US" dirty="0" err="1"/>
              <a:t>Wifi</a:t>
            </a:r>
            <a:r>
              <a:rPr lang="en-US" dirty="0"/>
              <a:t> Adapter and Disable then Enable it</a:t>
            </a:r>
          </a:p>
          <a:p>
            <a:pPr lvl="1"/>
            <a:r>
              <a:rPr lang="en-US" dirty="0"/>
              <a:t>If you’re on a mac, click the </a:t>
            </a:r>
            <a:r>
              <a:rPr lang="en-US" dirty="0" err="1"/>
              <a:t>wifi</a:t>
            </a:r>
            <a:r>
              <a:rPr lang="en-US" dirty="0"/>
              <a:t> icon</a:t>
            </a:r>
          </a:p>
          <a:p>
            <a:pPr lvl="1"/>
            <a:r>
              <a:rPr lang="en-US" dirty="0"/>
              <a:t>Click Turn </a:t>
            </a:r>
            <a:r>
              <a:rPr lang="en-US" dirty="0" err="1"/>
              <a:t>Wifi</a:t>
            </a:r>
            <a:r>
              <a:rPr lang="en-US" dirty="0"/>
              <a:t> Off then Turn </a:t>
            </a:r>
            <a:r>
              <a:rPr lang="en-US" dirty="0" err="1"/>
              <a:t>Wifi</a:t>
            </a:r>
            <a:r>
              <a:rPr lang="en-US" dirty="0"/>
              <a:t> On</a:t>
            </a:r>
          </a:p>
        </p:txBody>
      </p:sp>
    </p:spTree>
    <p:extLst>
      <p:ext uri="{BB962C8B-B14F-4D97-AF65-F5344CB8AC3E}">
        <p14:creationId xmlns:p14="http://schemas.microsoft.com/office/powerpoint/2010/main" val="3474969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CAEA-0A81-A141-B19D-89528125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Cannot Find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C6989-C659-7B45-BB1D-49C86225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usually means the Internet</a:t>
            </a:r>
            <a:br>
              <a:rPr lang="en-US" dirty="0"/>
            </a:br>
            <a:r>
              <a:rPr lang="en-US" dirty="0"/>
              <a:t>is working, but the address of</a:t>
            </a:r>
            <a:br>
              <a:rPr lang="en-US" dirty="0"/>
            </a:br>
            <a:r>
              <a:rPr lang="en-US" dirty="0"/>
              <a:t>the site cannot be found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ACC51-BCC5-7045-82A8-00CB88234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357" y="1947296"/>
            <a:ext cx="4823200" cy="29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24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788</Words>
  <Application>Microsoft Macintosh PowerPoint</Application>
  <PresentationFormat>Widescreen</PresentationFormat>
  <Paragraphs>105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The Internet is Useful, But…</vt:lpstr>
      <vt:lpstr>Problems</vt:lpstr>
      <vt:lpstr>Troubleshooting</vt:lpstr>
      <vt:lpstr>Cannot Connect</vt:lpstr>
      <vt:lpstr>Cannot Connect – Possible Causes</vt:lpstr>
      <vt:lpstr>Cannot Connect - Solutions</vt:lpstr>
      <vt:lpstr>Cannot Connect - Solutions</vt:lpstr>
      <vt:lpstr>Cannot Find Site</vt:lpstr>
      <vt:lpstr>Cannot Find Site - Problems</vt:lpstr>
      <vt:lpstr>Cannot Find Site - Solutions</vt:lpstr>
      <vt:lpstr>Cannot Find Site - Solutions</vt:lpstr>
      <vt:lpstr>Connection Refused</vt:lpstr>
      <vt:lpstr>Connection Refused - Problems</vt:lpstr>
      <vt:lpstr>Connection Refused - Solutions</vt:lpstr>
      <vt:lpstr>Connection Refused - Solutions</vt:lpstr>
      <vt:lpstr>Remote Server Not Responding</vt:lpstr>
      <vt:lpstr>Remote Server Not Responding - Causes</vt:lpstr>
      <vt:lpstr>Remote Server Not Responding - Solutions</vt:lpstr>
      <vt:lpstr>Web Page Looks Weird</vt:lpstr>
      <vt:lpstr>Slow Performance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 McGee</dc:creator>
  <cp:lastModifiedBy>Ethan McGee</cp:lastModifiedBy>
  <cp:revision>1</cp:revision>
  <dcterms:created xsi:type="dcterms:W3CDTF">2018-09-21T03:10:29Z</dcterms:created>
  <dcterms:modified xsi:type="dcterms:W3CDTF">2018-09-21T04:03:59Z</dcterms:modified>
</cp:coreProperties>
</file>